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20" r:id="rId2"/>
  </p:sldMasterIdLst>
  <p:sldIdLst>
    <p:sldId id="256" r:id="rId3"/>
    <p:sldId id="258" r:id="rId4"/>
    <p:sldId id="276" r:id="rId5"/>
    <p:sldId id="289" r:id="rId6"/>
    <p:sldId id="292" r:id="rId7"/>
    <p:sldId id="275" r:id="rId8"/>
    <p:sldId id="257" r:id="rId9"/>
    <p:sldId id="259" r:id="rId10"/>
    <p:sldId id="260" r:id="rId11"/>
    <p:sldId id="261" r:id="rId12"/>
    <p:sldId id="262" r:id="rId13"/>
    <p:sldId id="293" r:id="rId14"/>
    <p:sldId id="294" r:id="rId15"/>
    <p:sldId id="295" r:id="rId16"/>
    <p:sldId id="263" r:id="rId17"/>
    <p:sldId id="269" r:id="rId18"/>
    <p:sldId id="264" r:id="rId19"/>
    <p:sldId id="267" r:id="rId20"/>
    <p:sldId id="268" r:id="rId21"/>
    <p:sldId id="265" r:id="rId22"/>
    <p:sldId id="283" r:id="rId23"/>
    <p:sldId id="266" r:id="rId24"/>
    <p:sldId id="270" r:id="rId25"/>
    <p:sldId id="271" r:id="rId26"/>
    <p:sldId id="272" r:id="rId27"/>
    <p:sldId id="273" r:id="rId28"/>
    <p:sldId id="278" r:id="rId29"/>
    <p:sldId id="274" r:id="rId30"/>
    <p:sldId id="281" r:id="rId31"/>
    <p:sldId id="279" r:id="rId32"/>
    <p:sldId id="280" r:id="rId33"/>
    <p:sldId id="277" r:id="rId34"/>
    <p:sldId id="282" r:id="rId35"/>
    <p:sldId id="287" r:id="rId36"/>
    <p:sldId id="284" r:id="rId37"/>
    <p:sldId id="296" r:id="rId38"/>
    <p:sldId id="299" r:id="rId39"/>
    <p:sldId id="298" r:id="rId40"/>
    <p:sldId id="285" r:id="rId41"/>
    <p:sldId id="286" r:id="rId42"/>
    <p:sldId id="288" r:id="rId43"/>
    <p:sldId id="290" r:id="rId44"/>
    <p:sldId id="291" r:id="rId45"/>
    <p:sldId id="300" r:id="rId46"/>
    <p:sldId id="297" r:id="rId47"/>
    <p:sldId id="301" r:id="rId48"/>
    <p:sldId id="303" r:id="rId49"/>
    <p:sldId id="302" r:id="rId50"/>
  </p:sldIdLst>
  <p:sldSz cx="9144000" cy="6858000" type="screen4x3"/>
  <p:notesSz cx="6858000" cy="9144000"/>
  <p:defaultTextStyle>
    <a:defPPr>
      <a:defRPr lang="fr-C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8BC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735" autoAdjust="0"/>
    <p:restoredTop sz="94660"/>
  </p:normalViewPr>
  <p:slideViewPr>
    <p:cSldViewPr>
      <p:cViewPr varScale="1">
        <p:scale>
          <a:sx n="69" d="100"/>
          <a:sy n="69" d="100"/>
        </p:scale>
        <p:origin x="-57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D94B0BE1-A4B2-4B56-A121-CDA9D0ABF98A}" type="datetimeFigureOut">
              <a:rPr lang="fr-FR" smtClean="0"/>
              <a:pPr>
                <a:defRPr/>
              </a:pPr>
              <a:t>12/11/2012</a:t>
            </a:fld>
            <a:endParaRPr lang="fr-C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fr-CA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A1D07226-DBD7-45AF-B796-FFAC173572EA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94B0BE1-A4B2-4B56-A121-CDA9D0ABF98A}" type="datetimeFigureOut">
              <a:rPr lang="fr-FR" smtClean="0"/>
              <a:pPr>
                <a:defRPr/>
              </a:pPr>
              <a:t>12/11/2012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1D07226-DBD7-45AF-B796-FFAC173572EA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94B0BE1-A4B2-4B56-A121-CDA9D0ABF98A}" type="datetimeFigureOut">
              <a:rPr lang="fr-FR" smtClean="0"/>
              <a:pPr>
                <a:defRPr/>
              </a:pPr>
              <a:t>12/11/2012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1D07226-DBD7-45AF-B796-FFAC173572EA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94B0BE1-A4B2-4B56-A121-CDA9D0ABF98A}" type="datetimeFigureOut">
              <a:rPr lang="fr-FR" smtClean="0"/>
              <a:pPr>
                <a:defRPr/>
              </a:pPr>
              <a:t>12/11/2012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1D07226-DBD7-45AF-B796-FFAC173572EA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94B0BE1-A4B2-4B56-A121-CDA9D0ABF98A}" type="datetimeFigureOut">
              <a:rPr lang="fr-FR" smtClean="0"/>
              <a:pPr>
                <a:defRPr/>
              </a:pPr>
              <a:t>12/11/2012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1D07226-DBD7-45AF-B796-FFAC173572EA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94B0BE1-A4B2-4B56-A121-CDA9D0ABF98A}" type="datetimeFigureOut">
              <a:rPr lang="fr-FR" smtClean="0"/>
              <a:pPr>
                <a:defRPr/>
              </a:pPr>
              <a:t>12/11/2012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1D07226-DBD7-45AF-B796-FFAC173572EA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94B0BE1-A4B2-4B56-A121-CDA9D0ABF98A}" type="datetimeFigureOut">
              <a:rPr lang="fr-FR" smtClean="0"/>
              <a:pPr>
                <a:defRPr/>
              </a:pPr>
              <a:t>12/11/2012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1D07226-DBD7-45AF-B796-FFAC173572EA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94B0BE1-A4B2-4B56-A121-CDA9D0ABF98A}" type="datetimeFigureOut">
              <a:rPr lang="fr-FR" smtClean="0"/>
              <a:pPr>
                <a:defRPr/>
              </a:pPr>
              <a:t>12/11/2012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1D07226-DBD7-45AF-B796-FFAC173572EA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94B0BE1-A4B2-4B56-A121-CDA9D0ABF98A}" type="datetimeFigureOut">
              <a:rPr lang="fr-FR" smtClean="0"/>
              <a:pPr>
                <a:defRPr/>
              </a:pPr>
              <a:t>12/11/2012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1D07226-DBD7-45AF-B796-FFAC173572EA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pPr>
              <a:defRPr/>
            </a:pPr>
            <a:fld id="{D94B0BE1-A4B2-4B56-A121-CDA9D0ABF98A}" type="datetimeFigureOut">
              <a:rPr lang="fr-FR" smtClean="0"/>
              <a:pPr>
                <a:defRPr/>
              </a:pPr>
              <a:t>12/11/2012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1D07226-DBD7-45AF-B796-FFAC173572EA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D94B0BE1-A4B2-4B56-A121-CDA9D0ABF98A}" type="datetimeFigureOut">
              <a:rPr lang="fr-FR" smtClean="0"/>
              <a:pPr>
                <a:defRPr/>
              </a:pPr>
              <a:t>12/11/2012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A1D07226-DBD7-45AF-B796-FFAC173572EA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D94B0BE1-A4B2-4B56-A121-CDA9D0ABF98A}" type="datetimeFigureOut">
              <a:rPr lang="fr-FR" smtClean="0"/>
              <a:pPr>
                <a:defRPr/>
              </a:pPr>
              <a:t>12/11/2012</a:t>
            </a:fld>
            <a:endParaRPr lang="fr-CA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fr-CA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A1D07226-DBD7-45AF-B796-FFAC173572EA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/>
          </p:cNvSpPr>
          <p:nvPr>
            <p:ph type="ctrTitle"/>
          </p:nvPr>
        </p:nvSpPr>
        <p:spPr>
          <a:xfrm>
            <a:off x="657225" y="1500188"/>
            <a:ext cx="7772400" cy="869950"/>
          </a:xfrm>
        </p:spPr>
        <p:txBody>
          <a:bodyPr/>
          <a:lstStyle/>
          <a:p>
            <a:r>
              <a:rPr lang="fr-CA" sz="4000" dirty="0" smtClean="0">
                <a:solidFill>
                  <a:srgbClr val="438BC4"/>
                </a:solidFill>
              </a:rPr>
              <a:t>Visa World Solutions </a:t>
            </a:r>
          </a:p>
        </p:txBody>
      </p:sp>
      <p:sp>
        <p:nvSpPr>
          <p:cNvPr id="2051" name="Sous-titre 2"/>
          <p:cNvSpPr>
            <a:spLocks noGrp="1"/>
          </p:cNvSpPr>
          <p:nvPr>
            <p:ph type="subTitle" idx="1"/>
          </p:nvPr>
        </p:nvSpPr>
        <p:spPr>
          <a:xfrm>
            <a:off x="1800225" y="2143125"/>
            <a:ext cx="5429250" cy="757238"/>
          </a:xfrm>
        </p:spPr>
        <p:txBody>
          <a:bodyPr/>
          <a:lstStyle/>
          <a:p>
            <a:r>
              <a:rPr lang="fr-CA" sz="2800" dirty="0" smtClean="0">
                <a:solidFill>
                  <a:srgbClr val="438BC4"/>
                </a:solidFill>
              </a:rPr>
              <a:t>Back to Éducation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ashim\pictures for website\P10003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571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LSBF AND VISA WORLD SOLUTIONS</a:t>
            </a:r>
            <a:r>
              <a:rPr lang="en-GB" dirty="0" smtClean="0"/>
              <a:t> 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ashim\pictures for website\P10003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71480"/>
            <a:ext cx="8001055" cy="5643602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-1143040" y="0"/>
            <a:ext cx="3643338" cy="7143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Visa world solutions organised  student lunch party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Jashim\Desktop\e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571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University of Ulster taking –English test exam, visa world solutions organised  </a:t>
            </a:r>
            <a:endParaRPr lang="en-GB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Jashim\Desktop\un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428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Spot admission organised by visa world solutions – in </a:t>
            </a:r>
            <a:r>
              <a:rPr lang="en-GB" dirty="0" err="1" smtClean="0"/>
              <a:t>london</a:t>
            </a:r>
            <a:r>
              <a:rPr lang="en-GB" dirty="0" smtClean="0"/>
              <a:t> </a:t>
            </a:r>
            <a:endParaRPr lang="en-GB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Jashim\Desktop\assesemen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429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Mr. Arefin, Mr. Jack and myself doing file </a:t>
            </a:r>
            <a:r>
              <a:rPr lang="en-GB" dirty="0" err="1" smtClean="0"/>
              <a:t>assesment</a:t>
            </a:r>
            <a:endParaRPr lang="en-GB" dirty="0" smtClean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Jashim\pictures for website\P100027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28605"/>
            <a:ext cx="8143932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-250034"/>
            <a:ext cx="9144000" cy="607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Visa world solutions organised student evening for music and entertainment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ashim\spot admission21052012\P100029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215082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0"/>
            <a:ext cx="3214678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Our colleagues on open day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ashim\pictures for website\P10002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428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Visa World Solutions Attend Bengali new years celebration in </a:t>
            </a:r>
            <a:r>
              <a:rPr lang="en-GB" dirty="0" err="1" smtClean="0"/>
              <a:t>london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Jashim\spot admission21052012\bangladesh\IMG_00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500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Visa World Solutions and Tommy miah Organised spot admission in Dhaka Bangladesh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Jashim\spot admission21052012\bangladesh\IMG_00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571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Visa World Solutions Sub Agents- Bangladesh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642910" y="274638"/>
            <a:ext cx="8043891" cy="1143000"/>
          </a:xfrm>
        </p:spPr>
        <p:txBody>
          <a:bodyPr>
            <a:normAutofit/>
          </a:bodyPr>
          <a:lstStyle/>
          <a:p>
            <a:pPr algn="l"/>
            <a:r>
              <a:rPr lang="fr-CA" dirty="0" smtClean="0">
                <a:solidFill>
                  <a:srgbClr val="438BC4"/>
                </a:solidFill>
              </a:rPr>
              <a:t>www.visaworldsolutions.com</a:t>
            </a:r>
          </a:p>
        </p:txBody>
      </p:sp>
      <p:pic>
        <p:nvPicPr>
          <p:cNvPr id="1027" name="Picture 3" descr="C:\Users\Jashim\logo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88683" y="1481138"/>
            <a:ext cx="7366633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Jashim\IMG_0085jjj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571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Visa World Solutions and Tommy miah Organised spot admission in </a:t>
            </a:r>
            <a:r>
              <a:rPr lang="en-GB" dirty="0" err="1" smtClean="0"/>
              <a:t>sylhet</a:t>
            </a:r>
            <a:r>
              <a:rPr lang="en-GB" dirty="0" smtClean="0"/>
              <a:t>-Bangladesh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Jashim\pcccc\IMG_01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571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Visa World Solutions and Tommy miah Organised spot admission in </a:t>
            </a:r>
            <a:r>
              <a:rPr lang="en-GB" dirty="0" err="1" smtClean="0"/>
              <a:t>sylhet</a:t>
            </a:r>
            <a:r>
              <a:rPr lang="en-GB" dirty="0" smtClean="0"/>
              <a:t>-Bangladesh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ashim\tommy miah\P10004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571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Visa World Solutions and Tommy miah signed a agreement to work together for recruiting Bangladeshi students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Jashim\pictures for website\flash\P10001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5572132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Our marketing team doing leafleting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Jashim\pictures for website\flash\P10001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9144000" cy="6286544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Bangladeshi Famous Singer visited Visa World Solutions and recommends students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Jashim\pictures for website\flash\226991_10150188797423759_4779173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MP,MAYOR ,COUNCILOR AND COMUNITY LEADERS WITH VISA WORLD SOLUTIONS CEO JASHIM UDDIN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Jashim\pictures for website\380802_196534170433099_71930064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PEARSON VISITED TO VISA WORLD SOLUTIONS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Jashim\nazmajashim\IMG_03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Agent training and presentation during randomly college suspended by UKBA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Jashim\pictures for website\602412_451409228210780_359360779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78645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3714744" cy="357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Community and volunteer work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Jashim\New folder (2)\P10001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500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Community meeting into visa world solutions’s office and jashim uddin hosting  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en-GB" sz="1800" dirty="0" smtClean="0"/>
              <a:t>Visa World Solutions' CEO is a founder partner of London St. Andrew’s College –and Marketing Manager, student welfare office  of the college.</a:t>
            </a:r>
            <a:endParaRPr lang="en-GB" sz="1800" dirty="0"/>
          </a:p>
        </p:txBody>
      </p:sp>
      <p:pic>
        <p:nvPicPr>
          <p:cNvPr id="17410" name="Picture 2" descr="C:\Users\Jashim\New folder\12399_377733162309_2180212_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000108"/>
            <a:ext cx="9144000" cy="5857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Jashim\final photo\DSC002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357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Community meeting in British parliament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Jashim\final photo\blackpo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428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Celebrate after successfully enrolled many students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Jashim\New folder\225462_185120238206358_4213438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714356"/>
            <a:ext cx="6858000" cy="5429289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429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Social activities with students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ashim\New folder (2)\P100019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57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429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Social activities with students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Jashim\Desktop\nn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8715404" cy="635795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Meeting with group of students and teachers </a:t>
            </a:r>
            <a:endParaRPr lang="en-GB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Jashim\Desktop\GEC Flyer__Modify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0"/>
            <a:ext cx="7858148" cy="6357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Jashim\My Documents\ALL APPLICATION FORM\photo\Picture 35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9144000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Sheraton Heathrow education seminar </a:t>
            </a:r>
            <a:r>
              <a:rPr lang="en-GB" dirty="0" smtClean="0"/>
              <a:t> </a:t>
            </a:r>
            <a:endParaRPr lang="en-GB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Documents and Settings\Jashim\My Documents\ALL APPLICATION FORM\photo\Picture 35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04"/>
            <a:ext cx="9144000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Sheraton Heathrow education seminar </a:t>
            </a:r>
            <a:r>
              <a:rPr lang="en-GB" dirty="0" smtClean="0"/>
              <a:t> </a:t>
            </a:r>
            <a:endParaRPr lang="en-GB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Jashim\My Documents\ALL APPLICATION FORM\photo\Picture 34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04"/>
            <a:ext cx="9144000" cy="6215105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Arsenal Stadium international agent fair –London  </a:t>
            </a:r>
            <a:r>
              <a:rPr lang="en-GB" dirty="0" smtClean="0"/>
              <a:t> </a:t>
            </a:r>
            <a:endParaRPr lang="en-GB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Jashim\Desktop\3339_374082309344950_1418738914_n,,,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428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Peterborough College visit visa world solutions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Jashim\Desktop\ba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Jashim\Desktop\mm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428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Prague Business College – Prague city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Jashim\Desktop\denmar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44000" cy="557214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428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Meeting with Denmark Bangladeshi Student Association at Copenhagen. </a:t>
            </a:r>
            <a:endParaRPr lang="en-GB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Jashim\Desktop\cop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44000" cy="557214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428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Copenhagen university –Denmark  </a:t>
            </a:r>
            <a:endParaRPr lang="en-GB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93" name="Picture 25" descr="C:\Users\Jashim\Desktop\swede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0" y="0"/>
            <a:ext cx="9144000" cy="500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Stockholm University - Sweden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Jashim\My Documents\ALL APPLICATION FORM\photo\Picture 2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9144000" cy="628654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500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Stockholm University - Sweden</a:t>
            </a:r>
            <a:endParaRPr lang="en-GB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Jashim\pcccc\230620115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792" y="466344"/>
            <a:ext cx="7900416" cy="592531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500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African education seminar </a:t>
            </a:r>
            <a:endParaRPr lang="en-GB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Jashim\My Documents\ALL APPLICATION FORM\photo\Picture 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6725"/>
            <a:ext cx="9144000" cy="592455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500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Hospitality Practical Training from celebrity chef – London </a:t>
            </a:r>
            <a:r>
              <a:rPr lang="en-GB" dirty="0" smtClean="0"/>
              <a:t> </a:t>
            </a:r>
            <a:endParaRPr lang="en-GB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Jashim\My Documents\ALL APPLICATION FORM\photo\Picture 0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6725"/>
            <a:ext cx="9143999" cy="592455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500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Hospitality Practical Training from celebrity chef – London </a:t>
            </a:r>
            <a:r>
              <a:rPr lang="en-GB" dirty="0" smtClean="0"/>
              <a:t> </a:t>
            </a:r>
            <a:endParaRPr lang="en-GB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Jashim\My Documents\ALL APPLICATION FORM\photo\Picture 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6725"/>
            <a:ext cx="9143999" cy="592455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500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Hospitality Practical Training from celebrity chef – London </a:t>
            </a:r>
            <a:r>
              <a:rPr lang="en-GB" dirty="0" smtClean="0"/>
              <a:t> </a:t>
            </a:r>
            <a:endParaRPr lang="en-GB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Jashim\Desktop\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44000" cy="611667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28596" y="142852"/>
            <a:ext cx="71438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6429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Visa world solutions a member if WEBA agent and attend a seminar at Sheraton hotel Heathrow – London -</a:t>
            </a:r>
            <a:endParaRPr lang="en-GB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Visa World Solutions –London office </a:t>
            </a:r>
            <a:endParaRPr lang="en-GB" sz="3200" dirty="0"/>
          </a:p>
        </p:txBody>
      </p:sp>
      <p:pic>
        <p:nvPicPr>
          <p:cNvPr id="16386" name="Picture 2" descr="C:\Users\Jashim\pictures for website\P10001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08"/>
            <a:ext cx="9144000" cy="53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None/>
              <a:defRPr/>
            </a:pPr>
            <a:endParaRPr lang="fr-CA" dirty="0" smtClean="0">
              <a:solidFill>
                <a:srgbClr val="438BC4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5775" y="428625"/>
            <a:ext cx="8229600" cy="64293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CA" dirty="0" err="1" smtClean="0">
                <a:solidFill>
                  <a:schemeClr val="bg1"/>
                </a:solidFill>
              </a:rPr>
              <a:t>Title</a:t>
            </a:r>
            <a:endParaRPr lang="fr-CA" dirty="0" smtClean="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/>
          </a:p>
        </p:txBody>
      </p:sp>
      <p:pic>
        <p:nvPicPr>
          <p:cNvPr id="7" name="Picture 3" descr="C:\Users\Jashim\Desktop\qisa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3143248"/>
            <a:ext cx="2125663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C:\Users\Jashim\Desktop\oisc.....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3000372"/>
            <a:ext cx="1928812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C:\Users\Jashim\Desktop\tommy miah hospitality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1500174"/>
            <a:ext cx="2071688" cy="154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C:\Users\Jashim\Desktop\queen mary colleg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7686" y="1571612"/>
            <a:ext cx="2363787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C:\Users\Jashim\Desktop\uknaric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9388" y="3143248"/>
            <a:ext cx="17145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C:\Users\Jashim\Desktop\CLA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71538" y="4857760"/>
            <a:ext cx="2286000" cy="121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9" descr="C:\Users\Jashim\Desktop\ICO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57620" y="4786322"/>
            <a:ext cx="1928813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" descr="C:\Users\Jashim\Desktop\PTE ACADEMIC LOGO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357950" y="4929198"/>
            <a:ext cx="2286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2143125" y="274638"/>
            <a:ext cx="6543675" cy="1143000"/>
          </a:xfrm>
        </p:spPr>
        <p:txBody>
          <a:bodyPr>
            <a:normAutofit/>
          </a:bodyPr>
          <a:lstStyle/>
          <a:p>
            <a:pPr algn="l"/>
            <a:r>
              <a:rPr lang="fr-CA" sz="2800" dirty="0" smtClean="0">
                <a:solidFill>
                  <a:srgbClr val="438BC4"/>
                </a:solidFill>
              </a:rPr>
              <a:t>Visa World Solutions </a:t>
            </a:r>
            <a:r>
              <a:rPr lang="fr-CA" sz="2800" dirty="0" err="1" smtClean="0">
                <a:solidFill>
                  <a:srgbClr val="438BC4"/>
                </a:solidFill>
              </a:rPr>
              <a:t>Colleagues</a:t>
            </a:r>
            <a:r>
              <a:rPr lang="fr-CA" sz="2800" dirty="0" smtClean="0">
                <a:solidFill>
                  <a:srgbClr val="438BC4"/>
                </a:solidFill>
              </a:rPr>
              <a:t> </a:t>
            </a:r>
          </a:p>
        </p:txBody>
      </p:sp>
      <p:pic>
        <p:nvPicPr>
          <p:cNvPr id="1026" name="Picture 2" descr="C:\Users\Jashim\pictures for website\P100024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1142984"/>
            <a:ext cx="6503477" cy="49831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London Office </a:t>
            </a:r>
            <a:endParaRPr lang="en-GB" dirty="0"/>
          </a:p>
        </p:txBody>
      </p:sp>
      <p:pic>
        <p:nvPicPr>
          <p:cNvPr id="2050" name="Picture 2" descr="C:\Users\Jashim\pictures for website\P10001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85860"/>
            <a:ext cx="7858180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E2D83CF-5D26-43C6-9FF9-C09B79DBC5F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202</TotalTime>
  <Words>354</Words>
  <Application>Microsoft Office PowerPoint</Application>
  <PresentationFormat>On-screen Show (4:3)</PresentationFormat>
  <Paragraphs>47</Paragraphs>
  <Slides>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Concourse</vt:lpstr>
      <vt:lpstr>Visa World Solutions </vt:lpstr>
      <vt:lpstr>www.visaworldsolutions.com</vt:lpstr>
      <vt:lpstr>Visa World Solutions' CEO is a founder partner of London St. Andrew’s College –and Marketing Manager, student welfare office  of the college.</vt:lpstr>
      <vt:lpstr>Slide 4</vt:lpstr>
      <vt:lpstr>Slide 5</vt:lpstr>
      <vt:lpstr>Visa World Solutions –London office </vt:lpstr>
      <vt:lpstr>Title</vt:lpstr>
      <vt:lpstr>Visa World Solutions Colleagues </vt:lpstr>
      <vt:lpstr>London Office 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NAME</dc:title>
  <dc:creator>Jashim</dc:creator>
  <cp:lastModifiedBy>Jashim</cp:lastModifiedBy>
  <cp:revision>43</cp:revision>
  <dcterms:created xsi:type="dcterms:W3CDTF">2012-11-10T22:42:03Z</dcterms:created>
  <dcterms:modified xsi:type="dcterms:W3CDTF">2012-11-12T19:23:13Z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TC103814929990</vt:lpwstr>
  </property>
</Properties>
</file>